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loveit.ru/gallery/smeshariki_nusha_kartinki/101401-smeshariki_kartinki_nusha-1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Исследовательская работа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Подготовила ученица 4 класса МБОУ Парижской ООШ  Гончарова Анна                                     2015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Поэтесса</a:t>
            </a:r>
            <a:br>
              <a:rPr lang="ru-RU" dirty="0" smtClean="0"/>
            </a:br>
            <a:r>
              <a:rPr lang="ru-RU" dirty="0" smtClean="0"/>
              <a:t> Анна Ахматова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1746" name="Picture 2" descr="C:\Users\user\Downloads\Screen-shot-2012-05-12-at-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344816" cy="501129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Певица</a:t>
            </a:r>
            <a:br>
              <a:rPr lang="ru-RU" dirty="0" smtClean="0"/>
            </a:br>
            <a:r>
              <a:rPr lang="ru-RU" dirty="0" smtClean="0"/>
              <a:t> Анна Герман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2770" name="Picture 2" descr="C:\Users\user\Downloads\Anna-german-anna-ger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556792"/>
            <a:ext cx="5184575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Именины, святые покровители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Анна </a:t>
            </a:r>
            <a:r>
              <a:rPr lang="ru-RU" b="1" dirty="0" err="1" smtClean="0"/>
              <a:t>Адрианопольская</a:t>
            </a:r>
            <a:r>
              <a:rPr lang="ru-RU" b="1" dirty="0" smtClean="0"/>
              <a:t>, мученица, 4 ноября (22 октября). Анна </a:t>
            </a:r>
            <a:r>
              <a:rPr lang="ru-RU" b="1" dirty="0" err="1" smtClean="0"/>
              <a:t>Вифинская</a:t>
            </a:r>
            <a:r>
              <a:rPr lang="ru-RU" b="1" dirty="0" smtClean="0"/>
              <a:t>, преподобный (преподобная, подвизавшаяся в мужском образе), 26 (13) июня, 11 ноября (29 октября). Анна  </a:t>
            </a:r>
            <a:r>
              <a:rPr lang="ru-RU" b="1" dirty="0" err="1" smtClean="0"/>
              <a:t>Готфская</a:t>
            </a:r>
            <a:r>
              <a:rPr lang="ru-RU" b="1" dirty="0" smtClean="0"/>
              <a:t>,  мученица,  8 апреля  (26 марта). Анна (в иночестве Евфросиния) </a:t>
            </a:r>
            <a:r>
              <a:rPr lang="ru-RU" b="1" dirty="0" err="1" smtClean="0"/>
              <a:t>Кашинская</a:t>
            </a:r>
            <a:r>
              <a:rPr lang="ru-RU" b="1" dirty="0" smtClean="0"/>
              <a:t>, Тверская, княгиня, схимонахиня, 25 (12) июня, 15 (2) октября. Анна Праведная, мать Пресвятой Богородицы, 7 августа (25 июля), 22 (9) сентября; 22 (9) декабря - зачатие св. Анны. В этот день от престарелых родителей своих, праведных </a:t>
            </a:r>
            <a:r>
              <a:rPr lang="ru-RU" b="1" dirty="0" err="1" smtClean="0"/>
              <a:t>Иоакима</a:t>
            </a:r>
            <a:r>
              <a:rPr lang="ru-RU" b="1" dirty="0" smtClean="0"/>
              <a:t> и Анны, по усердным молитвам их была зачата Пресвятая Богородица. Анна Новгородская, княгиня, преподобная, 23 (10) февраля. Анна Пророчица, дочь </a:t>
            </a:r>
            <a:r>
              <a:rPr lang="ru-RU" b="1" dirty="0" err="1" smtClean="0"/>
              <a:t>Фануилова</a:t>
            </a:r>
            <a:r>
              <a:rPr lang="ru-RU" b="1" dirty="0" smtClean="0"/>
              <a:t>, 16 (3) февраля, 10 сентября (28 августа). Анна Пророчица, мать пророка Самуила, 22 (9) декабря. Анна Римская, дева, мученица, 3 февраля (21 января), 18 (5) июля. Анна </a:t>
            </a:r>
            <a:r>
              <a:rPr lang="ru-RU" b="1" dirty="0" err="1" smtClean="0"/>
              <a:t>Селевкийская</a:t>
            </a:r>
            <a:r>
              <a:rPr lang="ru-RU" b="1" dirty="0" smtClean="0"/>
              <a:t> (Персидская), мученица, 3 декабря (20 ноября).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Святая Анна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4818" name="Picture 2" descr="C:\Users\user\Downloads\89981425_large_Svyataya_pravednaya_Anna_mat_Presvyatoy_Bogorodicuy__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5273501" cy="47525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Анна Новгородская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5842" name="Picture 2" descr="C:\Users\user\Downloads\Princess-Anna-of-Novgorod__32253_zoom-e13289015891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933032" cy="4911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C:\Users\user\Downloads\f_170096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416824" cy="61206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Презентацию составила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Ученица 4 класса МБОУ Парижской ООШ Гончарова Анна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/>
              <a:t>Значение имени Анна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854678"/>
          </a:xfrm>
        </p:spPr>
        <p:txBody>
          <a:bodyPr>
            <a:normAutofit/>
          </a:bodyPr>
          <a:lstStyle/>
          <a:p>
            <a:r>
              <a:rPr lang="ru-RU" dirty="0" smtClean="0"/>
              <a:t>Анна - благодать, милостивая (древнееврейское). Имя любимо во всех странах, в России всегда было распространено и сейчас находится в первом десятке имен.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r>
              <a:rPr lang="ru-RU" b="1" dirty="0" smtClean="0"/>
              <a:t>Анна - благодать, милостивая (древнееврейское). Имя любимо во всех странах, в России всегда было распространено и сейчас находится в первом десятке имен.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http://dok.opredelim.com/pars_docs/refs/41/40083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018"/>
            <a:ext cx="9144000" cy="687701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Интерпретация значения букв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9144000" cy="4873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r>
              <a:rPr lang="ru-RU" b="1" u="sng" dirty="0" smtClean="0"/>
              <a:t>Интерпретация значения букв:</a:t>
            </a:r>
            <a:r>
              <a:rPr lang="ru-RU" b="1" dirty="0" smtClean="0"/>
              <a:t> 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/>
              <a:t> - символ начала и желание что-то начать и осуществить, жажда физического и духовного комфорта.</a:t>
            </a:r>
            <a:r>
              <a:rPr lang="ru-RU" b="1" dirty="0" smtClean="0">
                <a:solidFill>
                  <a:srgbClr val="FF0000"/>
                </a:solidFill>
              </a:rPr>
              <a:t> Н </a:t>
            </a:r>
            <a:r>
              <a:rPr lang="ru-RU" b="1" dirty="0" smtClean="0"/>
              <a:t>- знак протеста, внутренняя сила не принимать все подряд, без разбора, острый критический ум, интерес к здоровью. Усердный работник, но не переносит "мартышкиного труда".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 </a:t>
            </a:r>
            <a:r>
              <a:rPr lang="ru-RU" b="1" dirty="0" smtClean="0"/>
              <a:t>- знак протеста, внутренняя сила не принимать все подряд, без разбора, острый критический ум, интерес к здоровью. Усердный работник, но не переносит "мартышкиного труда".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А </a:t>
            </a:r>
            <a:r>
              <a:rPr lang="ru-RU" b="1" dirty="0" smtClean="0"/>
              <a:t>- символ начала и желание что-то начать и осуществить, жажда физического и духовного комфорта.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Формы имени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r>
              <a:rPr lang="ru-RU" sz="7100" b="1" dirty="0" smtClean="0"/>
              <a:t>Производные – </a:t>
            </a:r>
            <a:r>
              <a:rPr lang="ru-RU" sz="7100" b="1" dirty="0" err="1" smtClean="0"/>
              <a:t>Анночка</a:t>
            </a:r>
            <a:r>
              <a:rPr lang="ru-RU" sz="7100" b="1" dirty="0" smtClean="0"/>
              <a:t>, Аннушка, Аня, </a:t>
            </a:r>
            <a:r>
              <a:rPr lang="ru-RU" sz="7100" b="1" dirty="0" err="1" smtClean="0"/>
              <a:t>Нюра</a:t>
            </a:r>
            <a:r>
              <a:rPr lang="ru-RU" sz="7100" b="1" dirty="0" smtClean="0"/>
              <a:t>, </a:t>
            </a:r>
            <a:r>
              <a:rPr lang="ru-RU" sz="7100" b="1" dirty="0" err="1" smtClean="0"/>
              <a:t>Нюша</a:t>
            </a:r>
            <a:r>
              <a:rPr lang="ru-RU" sz="7100" b="1" dirty="0" smtClean="0"/>
              <a:t>, Анюта, Нюся, Аннета, Ася.                                                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sz="6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dirty="0" smtClean="0"/>
              <a:t>Герои мультфильмов с именем Анна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  </a:t>
            </a:r>
          </a:p>
          <a:p>
            <a:endParaRPr lang="ru-RU" dirty="0"/>
          </a:p>
        </p:txBody>
      </p:sp>
      <p:pic>
        <p:nvPicPr>
          <p:cNvPr id="4" name="Picture 2" descr="Смешарики - красавица Нюш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996952"/>
            <a:ext cx="2808312" cy="2808312"/>
          </a:xfrm>
          <a:prstGeom prst="rect">
            <a:avLst/>
          </a:prstGeom>
          <a:noFill/>
        </p:spPr>
      </p:pic>
      <p:pic>
        <p:nvPicPr>
          <p:cNvPr id="33794" name="Picture 2" descr="C:\Users\user\Downloads\108401454_5590751680x10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628800"/>
            <a:ext cx="5328592" cy="41624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Знаменитости</a:t>
            </a:r>
            <a:endParaRPr lang="ru-RU" sz="8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356848" cy="4989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с именем </a:t>
            </a:r>
          </a:p>
          <a:p>
            <a:pPr algn="ctr">
              <a:buNone/>
            </a:pPr>
            <a:r>
              <a:rPr lang="ru-RU" sz="9600" dirty="0" smtClean="0"/>
              <a:t>Анна</a:t>
            </a:r>
            <a:endParaRPr lang="ru-RU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Дочь Ярослава Мудрого </a:t>
            </a:r>
            <a:br>
              <a:rPr lang="ru-RU" dirty="0" smtClean="0"/>
            </a:br>
            <a:r>
              <a:rPr lang="ru-RU" dirty="0" smtClean="0"/>
              <a:t>Анна Ярославна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9698" name="Picture 2" descr="C:\Users\user\Downloads\idzg7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5328592" cy="43204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Императрица</a:t>
            </a:r>
            <a:br>
              <a:rPr lang="ru-RU" dirty="0" smtClean="0"/>
            </a:br>
            <a:r>
              <a:rPr lang="ru-RU" dirty="0" smtClean="0"/>
              <a:t> Анна Иоанновна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30722" name="Picture 2" descr="C:\Users\user\Downloads\9396604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1772816"/>
            <a:ext cx="5711924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</TotalTime>
  <Words>86</Words>
  <Application>Microsoft Office PowerPoint</Application>
  <PresentationFormat>Экран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Исследовательская работа</vt:lpstr>
      <vt:lpstr>Значение имени Анна</vt:lpstr>
      <vt:lpstr>Слайд 3</vt:lpstr>
      <vt:lpstr>Интерпретация значения букв</vt:lpstr>
      <vt:lpstr>Формы имени</vt:lpstr>
      <vt:lpstr>  Герои мультфильмов с именем Анна</vt:lpstr>
      <vt:lpstr>Знаменитости</vt:lpstr>
      <vt:lpstr>Дочь Ярослава Мудрого  Анна Ярославна</vt:lpstr>
      <vt:lpstr>Императрица  Анна Иоанновна</vt:lpstr>
      <vt:lpstr>Поэтесса  Анна Ахматова</vt:lpstr>
      <vt:lpstr>Певица  Анна Герман</vt:lpstr>
      <vt:lpstr>Именины, святые покровители</vt:lpstr>
      <vt:lpstr>Святая Анна</vt:lpstr>
      <vt:lpstr>Анна Новгородская</vt:lpstr>
      <vt:lpstr>Слайд 15</vt:lpstr>
      <vt:lpstr>Презентацию составила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имени Анна</dc:title>
  <dc:creator>user</dc:creator>
  <cp:lastModifiedBy>1</cp:lastModifiedBy>
  <cp:revision>13</cp:revision>
  <dcterms:created xsi:type="dcterms:W3CDTF">2015-05-18T15:24:19Z</dcterms:created>
  <dcterms:modified xsi:type="dcterms:W3CDTF">2015-06-30T18:00:18Z</dcterms:modified>
</cp:coreProperties>
</file>